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68" autoAdjust="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D62A1-84E1-4DE9-9A2F-D80EEEB8BFA8}" type="datetimeFigureOut">
              <a:rPr lang="hr-HR" smtClean="0"/>
              <a:pPr/>
              <a:t>3.10.2016.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A340-2EBB-4186-9FCB-54C75FC25EFE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3EA340-2EBB-4186-9FCB-54C75FC25EFE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>
    <p:wipe dir="d"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04800"/>
            <a:ext cx="6858000" cy="1828800"/>
          </a:xfrm>
        </p:spPr>
        <p:txBody>
          <a:bodyPr/>
          <a:lstStyle/>
          <a:p>
            <a:r>
              <a:rPr lang="hr-HR" dirty="0" smtClean="0"/>
              <a:t>SVJETSKI DAN ZAŠTITE ŽIVOTINJA</a:t>
            </a:r>
            <a:endParaRPr lang="hr-HR" dirty="0"/>
          </a:p>
        </p:txBody>
      </p:sp>
      <p:pic>
        <p:nvPicPr>
          <p:cNvPr id="4" name="Picture 3" descr="New_Picture_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2393136"/>
            <a:ext cx="4876800" cy="44648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229600" cy="1399032"/>
          </a:xfrm>
        </p:spPr>
        <p:txBody>
          <a:bodyPr/>
          <a:lstStyle/>
          <a:p>
            <a:r>
              <a:rPr lang="hr-HR" dirty="0" smtClean="0"/>
              <a:t>Zanimljivosti o kućnim ljubimcima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r-HR" dirty="0" smtClean="0"/>
              <a:t>Mačke kao kućni ljubimci u prosjeku žive 15 godina, dok mačke koje žive na ulici prosječno dožive samo tri </a:t>
            </a:r>
            <a:r>
              <a:rPr lang="hr-HR" dirty="0" smtClean="0"/>
              <a:t>godine.</a:t>
            </a:r>
            <a:endParaRPr lang="hr-HR" dirty="0" smtClean="0"/>
          </a:p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Američki psiholozi tvrde da je pseća inteligencija na razini djeteta od dvije godine. To znači da mogu razumjeti 200 riječi i rješavati jednostavnije matematičke zadatke.</a:t>
            </a:r>
            <a:endParaRPr lang="hr-HR" dirty="0"/>
          </a:p>
        </p:txBody>
      </p:sp>
      <p:pic>
        <p:nvPicPr>
          <p:cNvPr id="5" name="Content Placeholder 4" descr="kucni-ljubimci-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1981200"/>
            <a:ext cx="4038600" cy="3030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Content Placeholder 4" descr="Psi-i-macke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" y="2438400"/>
            <a:ext cx="4670713" cy="20574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 </a:t>
            </a:r>
            <a:r>
              <a:rPr lang="hr-HR" b="1" dirty="0" smtClean="0"/>
              <a:t>Rimljani su ljubimce sahranjivali na ljudskim grobljima</a:t>
            </a:r>
            <a:r>
              <a:rPr lang="hr-HR" dirty="0" smtClean="0"/>
              <a:t>, na istim </a:t>
            </a:r>
            <a:r>
              <a:rPr lang="hr-HR" dirty="0" smtClean="0"/>
              <a:t>mjestima gdje </a:t>
            </a:r>
            <a:r>
              <a:rPr lang="hr-HR" dirty="0" smtClean="0"/>
              <a:t>su počivali njihovi najbliži</a:t>
            </a:r>
            <a:r>
              <a:rPr lang="hr-HR" dirty="0" smtClean="0"/>
              <a:t>.</a:t>
            </a:r>
          </a:p>
          <a:p>
            <a:r>
              <a:rPr lang="hr-HR" dirty="0" smtClean="0"/>
              <a:t> </a:t>
            </a:r>
            <a:r>
              <a:rPr lang="hr-HR" b="1" dirty="0" smtClean="0"/>
              <a:t>Američki  je Kongres </a:t>
            </a:r>
            <a:r>
              <a:rPr lang="hr-HR" b="1" dirty="0" smtClean="0"/>
              <a:t>usvojio Zakon o evakuaciji i transportu kućnih ljubimaca</a:t>
            </a:r>
            <a:r>
              <a:rPr lang="hr-HR" dirty="0" smtClean="0"/>
              <a:t>, koji obavezuje službe za </a:t>
            </a:r>
            <a:r>
              <a:rPr lang="hr-HR" dirty="0" smtClean="0"/>
              <a:t>spašavanje </a:t>
            </a:r>
            <a:r>
              <a:rPr lang="hr-HR" dirty="0" smtClean="0"/>
              <a:t>da im pruže jednaku pomoć kao ljudima za </a:t>
            </a:r>
            <a:r>
              <a:rPr lang="hr-HR" dirty="0" smtClean="0"/>
              <a:t>vrijeme </a:t>
            </a:r>
            <a:r>
              <a:rPr lang="hr-HR" dirty="0" smtClean="0"/>
              <a:t>prirodnih katastrofa.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KRAJ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hr-HR" sz="4000" dirty="0" smtClean="0"/>
              <a:t>Napravile:</a:t>
            </a:r>
          </a:p>
          <a:p>
            <a:pPr>
              <a:buFont typeface="Courier New" pitchFamily="49" charset="0"/>
              <a:buChar char="o"/>
            </a:pPr>
            <a:r>
              <a:rPr lang="hr-HR" sz="4000" dirty="0" smtClean="0"/>
              <a:t>Anđela Knez</a:t>
            </a:r>
          </a:p>
          <a:p>
            <a:pPr>
              <a:buFont typeface="Courier New" pitchFamily="49" charset="0"/>
              <a:buChar char="o"/>
            </a:pPr>
            <a:r>
              <a:rPr lang="hr-HR" sz="4000" dirty="0" smtClean="0"/>
              <a:t>Lucija Potočar</a:t>
            </a:r>
          </a:p>
          <a:p>
            <a:pPr>
              <a:buFont typeface="Courier New" pitchFamily="49" charset="0"/>
              <a:buChar char="o"/>
            </a:pPr>
            <a:r>
              <a:rPr lang="hr-HR" sz="4000" dirty="0" smtClean="0"/>
              <a:t>8.a</a:t>
            </a:r>
          </a:p>
          <a:p>
            <a:pPr>
              <a:buNone/>
            </a:pPr>
            <a:endParaRPr lang="hr-HR" sz="4000" dirty="0"/>
          </a:p>
        </p:txBody>
      </p:sp>
      <p:pic>
        <p:nvPicPr>
          <p:cNvPr id="4" name="Picture 3" descr="preuzm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371600"/>
            <a:ext cx="3429000" cy="3429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POVIJEST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114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Prvi spomen Svjetskog dana životinja može se naći 1924. u zahtjevu njemačkog pisca Heinricha Zimmermanna.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Prva priredba bila je održana 4.10.1925. u Berlinskoj dvorani sportova.</a:t>
            </a:r>
            <a:endParaRPr lang="hr-HR" dirty="0"/>
          </a:p>
        </p:txBody>
      </p:sp>
      <p:pic>
        <p:nvPicPr>
          <p:cNvPr id="4" name="Picture 3" descr="Svjetski_dan_zivotin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3852333"/>
            <a:ext cx="4191000" cy="300566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620000" cy="182562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Svjetski dan životinja proglašen je 1931.godine na konvenciji ekologa u Firenci da bi se naglasio nepovoljan položaj ugroženih vrsta.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Sv.Franjo Asiški je zaštitnik životinja.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Dan se slavi na razne načine u svakoj zemlji bez obzira na nacionalnost,religiju,vjeru ili političku ideologiju.</a:t>
            </a:r>
          </a:p>
          <a:p>
            <a:pPr>
              <a:buFont typeface="Wingdings" pitchFamily="2" charset="2"/>
              <a:buChar char="v"/>
            </a:pP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pic>
        <p:nvPicPr>
          <p:cNvPr id="5" name="Picture 4" descr="470_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3276600"/>
            <a:ext cx="2590800" cy="33483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UGROŽENA VRSTA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Ugrožena vrsta je vrsta čija je populacija tako malena da joj prijeti izumiranje. 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Stavljanje određenih vrsta na listu ugroženih ili skidanje s nje čest je predmet političkih sukoba iza kojih stoje različiti ekonomski,politički i socijalni interesi.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Neke od ugroženih vrsta su: azijski slon,bornejska mačka,divlji konj,gepard,modrulj,obalna vidra,riječni rak,perzijski leopard...</a:t>
            </a:r>
            <a:endParaRPr lang="hr-HR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sl_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03119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OPĆENITO O ŽIVOTINJAMA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Životinje su višestanični organizmi.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Nemaju staničnu stijenku,po čemu se razlikuju od biljaka,algi i gljiva.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Životinjsko carstvo se dijeli na različite podskupine.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Prirodna znanost koja se bavi životinjama naziva se zoologija.</a:t>
            </a:r>
          </a:p>
          <a:p>
            <a:pPr>
              <a:buFont typeface="Wingdings" pitchFamily="2" charset="2"/>
              <a:buChar char="v"/>
            </a:pPr>
            <a:r>
              <a:rPr lang="hr-HR" dirty="0" smtClean="0"/>
              <a:t>Danas postoji preko milijun vrsta životinja.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2d5fd73a994e30471b5e3cf105c555c9_700x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000499" cy="2667000"/>
          </a:xfrm>
        </p:spPr>
      </p:pic>
      <p:pic>
        <p:nvPicPr>
          <p:cNvPr id="5" name="Picture 4" descr="afric48dki-la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152400"/>
            <a:ext cx="3771520" cy="2832171"/>
          </a:xfrm>
          <a:prstGeom prst="rect">
            <a:avLst/>
          </a:prstGeom>
        </p:spPr>
      </p:pic>
      <p:pic>
        <p:nvPicPr>
          <p:cNvPr id="6" name="Picture 5" descr="kakopridobitikucneljubimcedapozirajupredfotoaparatom_15403865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10200" y="3657600"/>
            <a:ext cx="3434366" cy="2438400"/>
          </a:xfrm>
          <a:prstGeom prst="rect">
            <a:avLst/>
          </a:prstGeom>
        </p:spPr>
      </p:pic>
      <p:pic>
        <p:nvPicPr>
          <p:cNvPr id="7" name="Picture 6" descr="Wild Africa Rescu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581400"/>
            <a:ext cx="4724400" cy="20536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PODJELA ŽIVOTINJSKIH VRSTA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hr-HR" dirty="0" smtClean="0"/>
              <a:t>Životinje se dijele na: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s</a:t>
            </a:r>
            <a:r>
              <a:rPr lang="hr-HR" dirty="0" smtClean="0"/>
              <a:t>isavce(npr. dupin)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p</a:t>
            </a:r>
            <a:r>
              <a:rPr lang="hr-HR" dirty="0" smtClean="0"/>
              <a:t>tice(npr. roda)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gmazovi(npr. </a:t>
            </a:r>
            <a:r>
              <a:rPr lang="hr-HR" dirty="0"/>
              <a:t>z</a:t>
            </a:r>
            <a:r>
              <a:rPr lang="hr-HR" dirty="0" smtClean="0"/>
              <a:t>mija)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v</a:t>
            </a:r>
            <a:r>
              <a:rPr lang="hr-HR" dirty="0" smtClean="0"/>
              <a:t>odozemci(npr. </a:t>
            </a:r>
            <a:r>
              <a:rPr lang="hr-HR" dirty="0"/>
              <a:t>ž</a:t>
            </a:r>
            <a:r>
              <a:rPr lang="hr-HR" dirty="0" smtClean="0"/>
              <a:t>aba)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r</a:t>
            </a:r>
            <a:r>
              <a:rPr lang="hr-HR" dirty="0" smtClean="0"/>
              <a:t>ibe(npr. tuna)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r</a:t>
            </a:r>
            <a:r>
              <a:rPr lang="hr-HR" dirty="0" smtClean="0"/>
              <a:t>akovi(npr. riječni rak)</a:t>
            </a:r>
          </a:p>
          <a:p>
            <a:pPr>
              <a:buFont typeface="Wingdings" pitchFamily="2" charset="2"/>
              <a:buChar char="§"/>
            </a:pPr>
            <a:r>
              <a:rPr lang="hr-HR" dirty="0"/>
              <a:t>m</a:t>
            </a:r>
            <a:r>
              <a:rPr lang="hr-HR" dirty="0" smtClean="0"/>
              <a:t>ekušci(npr. </a:t>
            </a:r>
            <a:r>
              <a:rPr lang="hr-HR" dirty="0"/>
              <a:t>p</a:t>
            </a:r>
            <a:r>
              <a:rPr lang="hr-HR" dirty="0" smtClean="0"/>
              <a:t>už)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paučnjaci(npr. </a:t>
            </a:r>
            <a:r>
              <a:rPr lang="hr-HR" dirty="0"/>
              <a:t>c</a:t>
            </a:r>
            <a:r>
              <a:rPr lang="hr-HR" dirty="0" smtClean="0"/>
              <a:t>rna udovica)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kukci(npr. pčela)</a:t>
            </a:r>
          </a:p>
          <a:p>
            <a:pPr>
              <a:buNone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/>
          </a:p>
        </p:txBody>
      </p:sp>
      <p:pic>
        <p:nvPicPr>
          <p:cNvPr id="4" name="Picture 3" descr="dup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19200"/>
            <a:ext cx="2198836" cy="1528191"/>
          </a:xfrm>
          <a:prstGeom prst="rect">
            <a:avLst/>
          </a:prstGeom>
        </p:spPr>
      </p:pic>
      <p:pic>
        <p:nvPicPr>
          <p:cNvPr id="5" name="Picture 4" descr="pčel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2378710"/>
            <a:ext cx="2438400" cy="1483360"/>
          </a:xfrm>
          <a:prstGeom prst="rect">
            <a:avLst/>
          </a:prstGeom>
        </p:spPr>
      </p:pic>
      <p:pic>
        <p:nvPicPr>
          <p:cNvPr id="6" name="Picture 5" descr="zasto_crna_udovica_jede_muzjaka_nakon_parenja_aps_4227380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76800" y="3124200"/>
            <a:ext cx="1854200" cy="1390650"/>
          </a:xfrm>
          <a:prstGeom prst="rect">
            <a:avLst/>
          </a:prstGeom>
        </p:spPr>
      </p:pic>
      <p:pic>
        <p:nvPicPr>
          <p:cNvPr id="7" name="Picture 6" descr="helix_aspers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4343400"/>
            <a:ext cx="1382486" cy="1612900"/>
          </a:xfrm>
          <a:prstGeom prst="rect">
            <a:avLst/>
          </a:prstGeom>
        </p:spPr>
      </p:pic>
      <p:pic>
        <p:nvPicPr>
          <p:cNvPr id="8" name="Picture 7" descr="preuzmi (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43800" y="5524500"/>
            <a:ext cx="1600200" cy="13335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ZAŠTITIMO ŽIVOTINJE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vi-VN" dirty="0"/>
              <a:t>Ono što je potrebno je</a:t>
            </a:r>
            <a:r>
              <a:rPr lang="vi-VN" sz="3600" dirty="0"/>
              <a:t> </a:t>
            </a:r>
            <a:r>
              <a:rPr lang="hr-HR" sz="3600" dirty="0" smtClean="0"/>
              <a:t>osigurati </a:t>
            </a:r>
            <a:r>
              <a:rPr lang="vi-VN" dirty="0" smtClean="0"/>
              <a:t>očuvanje </a:t>
            </a:r>
            <a:r>
              <a:rPr lang="vi-VN" dirty="0"/>
              <a:t>određenih staništa i vrsta i obnavljanje onih čije je stanje narušeno. </a:t>
            </a:r>
            <a:endParaRPr lang="hr-HR" dirty="0" smtClean="0"/>
          </a:p>
          <a:p>
            <a:pPr>
              <a:buFont typeface="Wingdings" pitchFamily="2" charset="2"/>
              <a:buChar char="v"/>
            </a:pPr>
            <a:endParaRPr lang="hr-HR" dirty="0"/>
          </a:p>
        </p:txBody>
      </p:sp>
      <p:pic>
        <p:nvPicPr>
          <p:cNvPr id="4" name="Picture 3" descr="psikave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3810000"/>
            <a:ext cx="3505200" cy="233306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118</TotalTime>
  <Words>263</Words>
  <Application>Microsoft Office PowerPoint</Application>
  <PresentationFormat>On-screen Show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Verve</vt:lpstr>
      <vt:lpstr>SVJETSKI DAN ZAŠTITE ŽIVOTINJA</vt:lpstr>
      <vt:lpstr>POVIJEST</vt:lpstr>
      <vt:lpstr>Slide 3</vt:lpstr>
      <vt:lpstr>UGROŽENA VRSTA</vt:lpstr>
      <vt:lpstr>Slide 5</vt:lpstr>
      <vt:lpstr>OPĆENITO O ŽIVOTINJAMA</vt:lpstr>
      <vt:lpstr>Slide 7</vt:lpstr>
      <vt:lpstr>PODJELA ŽIVOTINJSKIH VRSTA</vt:lpstr>
      <vt:lpstr>ZAŠTITIMO ŽIVOTINJE</vt:lpstr>
      <vt:lpstr>Zanimljivosti o kućnim ljubimcima</vt:lpstr>
      <vt:lpstr>Slide 11</vt:lpstr>
      <vt:lpstr>KRAJ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SVJETSKI DAN ZAŠTITE ŽIVOTINJA</dc:title>
  <dc:creator>Korisnik</dc:creator>
  <cp:lastModifiedBy>ANTE</cp:lastModifiedBy>
  <cp:revision>14</cp:revision>
  <dcterms:created xsi:type="dcterms:W3CDTF">2006-08-16T00:00:00Z</dcterms:created>
  <dcterms:modified xsi:type="dcterms:W3CDTF">2016-10-03T17:21:43Z</dcterms:modified>
</cp:coreProperties>
</file>